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77" r:id="rId3"/>
    <p:sldId id="268" r:id="rId4"/>
    <p:sldId id="278" r:id="rId5"/>
    <p:sldId id="262" r:id="rId6"/>
    <p:sldId id="270" r:id="rId7"/>
    <p:sldId id="261" r:id="rId8"/>
    <p:sldId id="271" r:id="rId9"/>
    <p:sldId id="269" r:id="rId10"/>
    <p:sldId id="272" r:id="rId11"/>
    <p:sldId id="273" r:id="rId12"/>
    <p:sldId id="274" r:id="rId13"/>
    <p:sldId id="275" r:id="rId14"/>
    <p:sldId id="276" r:id="rId15"/>
    <p:sldId id="263" r:id="rId16"/>
    <p:sldId id="257" r:id="rId17"/>
    <p:sldId id="258" r:id="rId18"/>
    <p:sldId id="264" r:id="rId19"/>
    <p:sldId id="256" r:id="rId20"/>
    <p:sldId id="260" r:id="rId21"/>
    <p:sldId id="266" r:id="rId22"/>
    <p:sldId id="265" r:id="rId23"/>
    <p:sldId id="259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078"/>
    <p:restoredTop sz="96327"/>
  </p:normalViewPr>
  <p:slideViewPr>
    <p:cSldViewPr snapToGrid="0" snapToObjects="1">
      <p:cViewPr varScale="1">
        <p:scale>
          <a:sx n="113" d="100"/>
          <a:sy n="113" d="100"/>
        </p:scale>
        <p:origin x="20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203256-AF6B-44E5-BBE8-4E0D2F5E936C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009102F-6BC7-4B77-AB8D-C68F30275484}">
      <dgm:prSet custT="1"/>
      <dgm:spPr/>
      <dgm:t>
        <a:bodyPr/>
        <a:lstStyle/>
        <a:p>
          <a:r>
            <a:rPr lang="de-DE" sz="2600" dirty="0" err="1"/>
            <a:t>Identify</a:t>
          </a:r>
          <a:r>
            <a:rPr lang="de-DE" sz="2600" dirty="0"/>
            <a:t>, </a:t>
          </a:r>
          <a:r>
            <a:rPr lang="de-DE" sz="2600" dirty="0" err="1"/>
            <a:t>qualify</a:t>
          </a:r>
          <a:r>
            <a:rPr lang="de-DE" sz="2600" dirty="0"/>
            <a:t> &amp; </a:t>
          </a:r>
          <a:r>
            <a:rPr lang="de-DE" sz="2600" dirty="0" err="1"/>
            <a:t>integrate</a:t>
          </a:r>
          <a:r>
            <a:rPr lang="de-DE" sz="2600" dirty="0"/>
            <a:t> </a:t>
          </a:r>
          <a:r>
            <a:rPr lang="de-DE" sz="2600" dirty="0" err="1"/>
            <a:t>data</a:t>
          </a:r>
          <a:r>
            <a:rPr lang="de-DE" sz="2600" dirty="0"/>
            <a:t> </a:t>
          </a:r>
          <a:r>
            <a:rPr lang="de-DE" sz="2600" dirty="0" err="1"/>
            <a:t>to</a:t>
          </a:r>
          <a:r>
            <a:rPr lang="de-DE" sz="2600" dirty="0"/>
            <a:t> </a:t>
          </a:r>
          <a:r>
            <a:rPr lang="de-DE" sz="2600" dirty="0" err="1"/>
            <a:t>track</a:t>
          </a:r>
          <a:r>
            <a:rPr lang="de-DE" sz="2600" dirty="0"/>
            <a:t> </a:t>
          </a:r>
          <a:r>
            <a:rPr lang="de-DE" sz="2600" dirty="0" err="1"/>
            <a:t>and</a:t>
          </a:r>
          <a:r>
            <a:rPr lang="de-DE" sz="2600" dirty="0"/>
            <a:t> </a:t>
          </a:r>
          <a:r>
            <a:rPr lang="de-DE" sz="2600" dirty="0" err="1"/>
            <a:t>measure</a:t>
          </a:r>
          <a:r>
            <a:rPr lang="de-DE" sz="2600" dirty="0"/>
            <a:t> </a:t>
          </a:r>
          <a:r>
            <a:rPr lang="de-DE" sz="2600" dirty="0" err="1"/>
            <a:t>sustainability</a:t>
          </a:r>
          <a:r>
            <a:rPr lang="de-DE" sz="2600" dirty="0"/>
            <a:t> </a:t>
          </a:r>
          <a:r>
            <a:rPr lang="de-DE" sz="2600" dirty="0" err="1"/>
            <a:t>and</a:t>
          </a:r>
          <a:r>
            <a:rPr lang="de-DE" sz="2600" dirty="0"/>
            <a:t> human </a:t>
          </a:r>
          <a:r>
            <a:rPr lang="de-DE" sz="2600" dirty="0" err="1"/>
            <a:t>impact</a:t>
          </a:r>
          <a:r>
            <a:rPr lang="de-DE" sz="2600" dirty="0"/>
            <a:t>.</a:t>
          </a:r>
          <a:endParaRPr lang="en-US" sz="2600" dirty="0"/>
        </a:p>
      </dgm:t>
    </dgm:pt>
    <dgm:pt modelId="{0472F454-82F5-46DC-88CC-7EF67BFEB43C}" type="parTrans" cxnId="{79D8A21B-2F0B-48D3-9B8C-B9277C7762D2}">
      <dgm:prSet/>
      <dgm:spPr/>
      <dgm:t>
        <a:bodyPr/>
        <a:lstStyle/>
        <a:p>
          <a:endParaRPr lang="en-US"/>
        </a:p>
      </dgm:t>
    </dgm:pt>
    <dgm:pt modelId="{5C09080A-DFA7-4DB6-AB69-CBA6DDA9CA70}" type="sibTrans" cxnId="{79D8A21B-2F0B-48D3-9B8C-B9277C7762D2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F256A4FA-933D-46CF-8E6E-B61037D7E130}">
      <dgm:prSet custT="1"/>
      <dgm:spPr/>
      <dgm:t>
        <a:bodyPr/>
        <a:lstStyle/>
        <a:p>
          <a:r>
            <a:rPr lang="de-DE" sz="2200" dirty="0"/>
            <a:t>Highlight </a:t>
          </a:r>
          <a:r>
            <a:rPr lang="de-DE" sz="2200" dirty="0" err="1"/>
            <a:t>missing</a:t>
          </a:r>
          <a:r>
            <a:rPr lang="de-DE" sz="2200" dirty="0"/>
            <a:t> </a:t>
          </a:r>
          <a:r>
            <a:rPr lang="de-DE" sz="2200" dirty="0" err="1"/>
            <a:t>data</a:t>
          </a:r>
          <a:r>
            <a:rPr lang="de-DE" sz="2200" dirty="0"/>
            <a:t> </a:t>
          </a:r>
          <a:r>
            <a:rPr lang="de-DE" sz="2200" dirty="0" err="1"/>
            <a:t>coverage</a:t>
          </a:r>
          <a:r>
            <a:rPr lang="de-DE" sz="2200" dirty="0"/>
            <a:t> </a:t>
          </a:r>
          <a:r>
            <a:rPr lang="de-DE" sz="2200" dirty="0" err="1"/>
            <a:t>to</a:t>
          </a:r>
          <a:r>
            <a:rPr lang="de-DE" sz="2200" dirty="0"/>
            <a:t> manage </a:t>
          </a:r>
          <a:r>
            <a:rPr lang="de-DE" sz="2200" dirty="0" err="1"/>
            <a:t>analysis</a:t>
          </a:r>
          <a:r>
            <a:rPr lang="de-DE" sz="2200" dirty="0"/>
            <a:t> </a:t>
          </a:r>
          <a:r>
            <a:rPr lang="de-DE" sz="2200" dirty="0" err="1"/>
            <a:t>bias</a:t>
          </a:r>
          <a:r>
            <a:rPr lang="de-DE" sz="2200" dirty="0"/>
            <a:t>.</a:t>
          </a:r>
          <a:br>
            <a:rPr lang="de-DE" sz="1400" dirty="0"/>
          </a:br>
          <a:br>
            <a:rPr lang="de-DE" sz="1400" dirty="0"/>
          </a:br>
          <a:r>
            <a:rPr lang="de-DE" sz="2200" dirty="0" err="1"/>
            <a:t>Improve</a:t>
          </a:r>
          <a:r>
            <a:rPr lang="de-DE" sz="2200" dirty="0"/>
            <a:t> </a:t>
          </a:r>
          <a:r>
            <a:rPr lang="de-DE" sz="2200" dirty="0" err="1"/>
            <a:t>data</a:t>
          </a:r>
          <a:r>
            <a:rPr lang="de-DE" sz="2200" dirty="0"/>
            <a:t> </a:t>
          </a:r>
          <a:r>
            <a:rPr lang="de-DE" sz="2200" dirty="0" err="1"/>
            <a:t>coverage</a:t>
          </a:r>
          <a:r>
            <a:rPr lang="de-DE" sz="2200" dirty="0"/>
            <a:t> </a:t>
          </a:r>
          <a:r>
            <a:rPr lang="de-DE" sz="2200" dirty="0" err="1"/>
            <a:t>over</a:t>
          </a:r>
          <a:r>
            <a:rPr lang="de-DE" sz="2200" dirty="0"/>
            <a:t> time in a </a:t>
          </a:r>
          <a:r>
            <a:rPr lang="de-DE" sz="2200" dirty="0" err="1"/>
            <a:t>systematic</a:t>
          </a:r>
          <a:r>
            <a:rPr lang="de-DE" sz="2200" dirty="0"/>
            <a:t> </a:t>
          </a:r>
          <a:r>
            <a:rPr lang="de-DE" sz="2200" dirty="0" err="1"/>
            <a:t>approach</a:t>
          </a:r>
          <a:r>
            <a:rPr lang="de-DE" sz="2200" dirty="0"/>
            <a:t>.</a:t>
          </a:r>
          <a:endParaRPr lang="en-US" sz="2200" dirty="0"/>
        </a:p>
      </dgm:t>
    </dgm:pt>
    <dgm:pt modelId="{6A41EB0C-2F51-4DBB-B317-56010D7D2584}" type="parTrans" cxnId="{DCA9C4A1-0683-44A6-8089-B0FBBD0705D1}">
      <dgm:prSet/>
      <dgm:spPr/>
      <dgm:t>
        <a:bodyPr/>
        <a:lstStyle/>
        <a:p>
          <a:endParaRPr lang="en-US"/>
        </a:p>
      </dgm:t>
    </dgm:pt>
    <dgm:pt modelId="{8C2E6483-3A16-435B-AF34-C629B62C1DF2}" type="sibTrans" cxnId="{DCA9C4A1-0683-44A6-8089-B0FBBD0705D1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F1163F01-233C-4220-BB83-0FFAEB0ED53F}">
      <dgm:prSet custT="1"/>
      <dgm:spPr/>
      <dgm:t>
        <a:bodyPr/>
        <a:lstStyle/>
        <a:p>
          <a:r>
            <a:rPr lang="de-DE" sz="2200" dirty="0" err="1"/>
            <a:t>Illustrate</a:t>
          </a:r>
          <a:r>
            <a:rPr lang="de-DE" sz="2200" dirty="0"/>
            <a:t> </a:t>
          </a:r>
          <a:r>
            <a:rPr lang="de-DE" sz="2200" dirty="0" err="1"/>
            <a:t>the</a:t>
          </a:r>
          <a:r>
            <a:rPr lang="de-DE" sz="2200" dirty="0"/>
            <a:t> positive </a:t>
          </a:r>
          <a:r>
            <a:rPr lang="de-DE" sz="2200" dirty="0" err="1"/>
            <a:t>impact</a:t>
          </a:r>
          <a:r>
            <a:rPr lang="de-DE" sz="2200" dirty="0"/>
            <a:t> </a:t>
          </a:r>
          <a:r>
            <a:rPr lang="de-DE" sz="2200" dirty="0" err="1"/>
            <a:t>of</a:t>
          </a:r>
          <a:r>
            <a:rPr lang="de-DE" sz="2200" dirty="0"/>
            <a:t> human </a:t>
          </a:r>
          <a:r>
            <a:rPr lang="de-DE" sz="2200" dirty="0" err="1"/>
            <a:t>actions</a:t>
          </a:r>
          <a:r>
            <a:rPr lang="de-DE" sz="2200" dirty="0"/>
            <a:t>.</a:t>
          </a:r>
          <a:r>
            <a:rPr lang="de-DE" sz="2400" dirty="0"/>
            <a:t> </a:t>
          </a:r>
          <a:br>
            <a:rPr lang="de-DE" sz="1400" dirty="0"/>
          </a:br>
          <a:br>
            <a:rPr lang="de-DE" sz="1400" dirty="0"/>
          </a:br>
          <a:r>
            <a:rPr lang="de-DE" sz="2200" dirty="0"/>
            <a:t>Support </a:t>
          </a:r>
          <a:r>
            <a:rPr lang="de-DE" sz="2200" dirty="0" err="1"/>
            <a:t>day</a:t>
          </a:r>
          <a:r>
            <a:rPr lang="de-DE" sz="2200" dirty="0"/>
            <a:t> </a:t>
          </a:r>
          <a:r>
            <a:rPr lang="de-DE" sz="2200" dirty="0" err="1"/>
            <a:t>to</a:t>
          </a:r>
          <a:r>
            <a:rPr lang="de-DE" sz="2200" dirty="0"/>
            <a:t> </a:t>
          </a:r>
          <a:r>
            <a:rPr lang="de-DE" sz="2200" dirty="0" err="1"/>
            <a:t>day</a:t>
          </a:r>
          <a:r>
            <a:rPr lang="de-DE" sz="2200" dirty="0"/>
            <a:t> </a:t>
          </a:r>
          <a:r>
            <a:rPr lang="de-DE" sz="2200" dirty="0" err="1"/>
            <a:t>work</a:t>
          </a:r>
          <a:r>
            <a:rPr lang="de-DE" sz="2200" dirty="0"/>
            <a:t> </a:t>
          </a:r>
          <a:r>
            <a:rPr lang="de-DE" sz="2200" dirty="0" err="1"/>
            <a:t>by</a:t>
          </a:r>
          <a:r>
            <a:rPr lang="de-DE" sz="2200" dirty="0"/>
            <a:t> </a:t>
          </a:r>
          <a:r>
            <a:rPr lang="de-DE" sz="2200" dirty="0" err="1"/>
            <a:t>simplifying</a:t>
          </a:r>
          <a:r>
            <a:rPr lang="de-DE" sz="2200" dirty="0"/>
            <a:t> </a:t>
          </a:r>
          <a:r>
            <a:rPr lang="de-DE" sz="2200" dirty="0" err="1"/>
            <a:t>future</a:t>
          </a:r>
          <a:r>
            <a:rPr lang="de-DE" sz="2200" dirty="0"/>
            <a:t> </a:t>
          </a:r>
          <a:r>
            <a:rPr lang="de-DE" sz="2200" dirty="0" err="1"/>
            <a:t>dataproducts</a:t>
          </a:r>
          <a:r>
            <a:rPr lang="de-DE" sz="2200" dirty="0"/>
            <a:t>.</a:t>
          </a:r>
          <a:endParaRPr lang="en-US" sz="2200" dirty="0"/>
        </a:p>
      </dgm:t>
    </dgm:pt>
    <dgm:pt modelId="{CC75B1DB-CB21-4FA2-8B89-9FA68E9B2DB3}" type="parTrans" cxnId="{E60578E3-1957-4C9A-893E-37F2DC2B0C88}">
      <dgm:prSet/>
      <dgm:spPr/>
      <dgm:t>
        <a:bodyPr/>
        <a:lstStyle/>
        <a:p>
          <a:endParaRPr lang="en-US"/>
        </a:p>
      </dgm:t>
    </dgm:pt>
    <dgm:pt modelId="{F0C2CBA4-257A-474D-9070-040036319495}" type="sibTrans" cxnId="{E60578E3-1957-4C9A-893E-37F2DC2B0C8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8DC7F55-615F-474E-AB81-EAE71B4B9E85}" type="pres">
      <dgm:prSet presAssocID="{11203256-AF6B-44E5-BBE8-4E0D2F5E936C}" presName="Name0" presStyleCnt="0">
        <dgm:presLayoutVars>
          <dgm:animLvl val="lvl"/>
          <dgm:resizeHandles val="exact"/>
        </dgm:presLayoutVars>
      </dgm:prSet>
      <dgm:spPr/>
    </dgm:pt>
    <dgm:pt modelId="{9777DE71-831D-8549-BE0E-A6C7A91524F8}" type="pres">
      <dgm:prSet presAssocID="{4009102F-6BC7-4B77-AB8D-C68F30275484}" presName="compositeNode" presStyleCnt="0">
        <dgm:presLayoutVars>
          <dgm:bulletEnabled val="1"/>
        </dgm:presLayoutVars>
      </dgm:prSet>
      <dgm:spPr/>
    </dgm:pt>
    <dgm:pt modelId="{92EFA224-3418-EF48-911A-21D402F0B11F}" type="pres">
      <dgm:prSet presAssocID="{4009102F-6BC7-4B77-AB8D-C68F30275484}" presName="bgRect" presStyleLbl="bgAccFollowNode1" presStyleIdx="0" presStyleCnt="3"/>
      <dgm:spPr/>
    </dgm:pt>
    <dgm:pt modelId="{AE25C363-1AAE-9043-88A5-B2C90D7E262C}" type="pres">
      <dgm:prSet presAssocID="{5C09080A-DFA7-4DB6-AB69-CBA6DDA9CA70}" presName="sibTransNodeCircle" presStyleLbl="alignNode1" presStyleIdx="0" presStyleCnt="6" custLinFactNeighborY="-27499">
        <dgm:presLayoutVars>
          <dgm:chMax val="0"/>
          <dgm:bulletEnabled/>
        </dgm:presLayoutVars>
      </dgm:prSet>
      <dgm:spPr/>
    </dgm:pt>
    <dgm:pt modelId="{0CCD260C-4DC8-104C-BC2C-1BD9A2D63698}" type="pres">
      <dgm:prSet presAssocID="{4009102F-6BC7-4B77-AB8D-C68F30275484}" presName="bottomLine" presStyleLbl="alignNode1" presStyleIdx="1" presStyleCnt="6">
        <dgm:presLayoutVars/>
      </dgm:prSet>
      <dgm:spPr/>
    </dgm:pt>
    <dgm:pt modelId="{362CC5D5-259A-C14D-81B9-C3AE82E5CCAD}" type="pres">
      <dgm:prSet presAssocID="{4009102F-6BC7-4B77-AB8D-C68F30275484}" presName="nodeText" presStyleLbl="bgAccFollowNode1" presStyleIdx="0" presStyleCnt="3">
        <dgm:presLayoutVars>
          <dgm:bulletEnabled val="1"/>
        </dgm:presLayoutVars>
      </dgm:prSet>
      <dgm:spPr/>
    </dgm:pt>
    <dgm:pt modelId="{75E22642-9901-2D41-977C-91DC1406D0D7}" type="pres">
      <dgm:prSet presAssocID="{5C09080A-DFA7-4DB6-AB69-CBA6DDA9CA70}" presName="sibTrans" presStyleCnt="0"/>
      <dgm:spPr/>
    </dgm:pt>
    <dgm:pt modelId="{16B6616B-287A-9843-ABAB-220F7ADE418C}" type="pres">
      <dgm:prSet presAssocID="{F256A4FA-933D-46CF-8E6E-B61037D7E130}" presName="compositeNode" presStyleCnt="0">
        <dgm:presLayoutVars>
          <dgm:bulletEnabled val="1"/>
        </dgm:presLayoutVars>
      </dgm:prSet>
      <dgm:spPr/>
    </dgm:pt>
    <dgm:pt modelId="{28F36DC5-DF9A-1D43-92EA-5A16381C54F4}" type="pres">
      <dgm:prSet presAssocID="{F256A4FA-933D-46CF-8E6E-B61037D7E130}" presName="bgRect" presStyleLbl="bgAccFollowNode1" presStyleIdx="1" presStyleCnt="3"/>
      <dgm:spPr/>
    </dgm:pt>
    <dgm:pt modelId="{A5717581-8A8F-7644-AF22-9F81082CCD77}" type="pres">
      <dgm:prSet presAssocID="{8C2E6483-3A16-435B-AF34-C629B62C1DF2}" presName="sibTransNodeCircle" presStyleLbl="alignNode1" presStyleIdx="2" presStyleCnt="6" custLinFactNeighborY="-27499">
        <dgm:presLayoutVars>
          <dgm:chMax val="0"/>
          <dgm:bulletEnabled/>
        </dgm:presLayoutVars>
      </dgm:prSet>
      <dgm:spPr/>
    </dgm:pt>
    <dgm:pt modelId="{62E5ED5D-39F1-E34F-B162-A6213A436583}" type="pres">
      <dgm:prSet presAssocID="{F256A4FA-933D-46CF-8E6E-B61037D7E130}" presName="bottomLine" presStyleLbl="alignNode1" presStyleIdx="3" presStyleCnt="6">
        <dgm:presLayoutVars/>
      </dgm:prSet>
      <dgm:spPr/>
    </dgm:pt>
    <dgm:pt modelId="{1D52C271-D2E0-5645-9A05-C0ED8FB564F2}" type="pres">
      <dgm:prSet presAssocID="{F256A4FA-933D-46CF-8E6E-B61037D7E130}" presName="nodeText" presStyleLbl="bgAccFollowNode1" presStyleIdx="1" presStyleCnt="3">
        <dgm:presLayoutVars>
          <dgm:bulletEnabled val="1"/>
        </dgm:presLayoutVars>
      </dgm:prSet>
      <dgm:spPr/>
    </dgm:pt>
    <dgm:pt modelId="{AD3B9801-F96F-5043-92C2-C133602200D0}" type="pres">
      <dgm:prSet presAssocID="{8C2E6483-3A16-435B-AF34-C629B62C1DF2}" presName="sibTrans" presStyleCnt="0"/>
      <dgm:spPr/>
    </dgm:pt>
    <dgm:pt modelId="{10AE7C1A-75E9-D64F-903F-8930B4F273A5}" type="pres">
      <dgm:prSet presAssocID="{F1163F01-233C-4220-BB83-0FFAEB0ED53F}" presName="compositeNode" presStyleCnt="0">
        <dgm:presLayoutVars>
          <dgm:bulletEnabled val="1"/>
        </dgm:presLayoutVars>
      </dgm:prSet>
      <dgm:spPr/>
    </dgm:pt>
    <dgm:pt modelId="{36A95BA7-9E23-A54B-875D-CECD00D371B4}" type="pres">
      <dgm:prSet presAssocID="{F1163F01-233C-4220-BB83-0FFAEB0ED53F}" presName="bgRect" presStyleLbl="bgAccFollowNode1" presStyleIdx="2" presStyleCnt="3"/>
      <dgm:spPr/>
    </dgm:pt>
    <dgm:pt modelId="{618268EE-C8F2-8248-9372-3674042095FA}" type="pres">
      <dgm:prSet presAssocID="{F0C2CBA4-257A-474D-9070-040036319495}" presName="sibTransNodeCircle" presStyleLbl="alignNode1" presStyleIdx="4" presStyleCnt="6" custLinFactNeighborY="-27499">
        <dgm:presLayoutVars>
          <dgm:chMax val="0"/>
          <dgm:bulletEnabled/>
        </dgm:presLayoutVars>
      </dgm:prSet>
      <dgm:spPr/>
    </dgm:pt>
    <dgm:pt modelId="{3CD3BDE4-C2AC-9940-AD41-8DBB6706E6D5}" type="pres">
      <dgm:prSet presAssocID="{F1163F01-233C-4220-BB83-0FFAEB0ED53F}" presName="bottomLine" presStyleLbl="alignNode1" presStyleIdx="5" presStyleCnt="6">
        <dgm:presLayoutVars/>
      </dgm:prSet>
      <dgm:spPr/>
    </dgm:pt>
    <dgm:pt modelId="{149DB48A-7148-6240-B20A-06CFCF7B3D74}" type="pres">
      <dgm:prSet presAssocID="{F1163F01-233C-4220-BB83-0FFAEB0ED53F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32468F01-17CD-574E-8598-A7483BC7DA76}" type="presOf" srcId="{5C09080A-DFA7-4DB6-AB69-CBA6DDA9CA70}" destId="{AE25C363-1AAE-9043-88A5-B2C90D7E262C}" srcOrd="0" destOrd="0" presId="urn:microsoft.com/office/officeart/2016/7/layout/BasicLinearProcessNumbered"/>
    <dgm:cxn modelId="{79D8A21B-2F0B-48D3-9B8C-B9277C7762D2}" srcId="{11203256-AF6B-44E5-BBE8-4E0D2F5E936C}" destId="{4009102F-6BC7-4B77-AB8D-C68F30275484}" srcOrd="0" destOrd="0" parTransId="{0472F454-82F5-46DC-88CC-7EF67BFEB43C}" sibTransId="{5C09080A-DFA7-4DB6-AB69-CBA6DDA9CA70}"/>
    <dgm:cxn modelId="{7AC6575B-9822-224F-B082-63F86DE85D3C}" type="presOf" srcId="{4009102F-6BC7-4B77-AB8D-C68F30275484}" destId="{92EFA224-3418-EF48-911A-21D402F0B11F}" srcOrd="0" destOrd="0" presId="urn:microsoft.com/office/officeart/2016/7/layout/BasicLinearProcessNumbered"/>
    <dgm:cxn modelId="{62B53665-296F-4647-9FF9-E12441BD2D3C}" type="presOf" srcId="{F256A4FA-933D-46CF-8E6E-B61037D7E130}" destId="{1D52C271-D2E0-5645-9A05-C0ED8FB564F2}" srcOrd="1" destOrd="0" presId="urn:microsoft.com/office/officeart/2016/7/layout/BasicLinearProcessNumbered"/>
    <dgm:cxn modelId="{D3720F66-34FA-3449-8BF7-616EE96B20D9}" type="presOf" srcId="{8C2E6483-3A16-435B-AF34-C629B62C1DF2}" destId="{A5717581-8A8F-7644-AF22-9F81082CCD77}" srcOrd="0" destOrd="0" presId="urn:microsoft.com/office/officeart/2016/7/layout/BasicLinearProcessNumbered"/>
    <dgm:cxn modelId="{7F3E1781-EEA5-734E-9A10-8F6FAAF7857A}" type="presOf" srcId="{F0C2CBA4-257A-474D-9070-040036319495}" destId="{618268EE-C8F2-8248-9372-3674042095FA}" srcOrd="0" destOrd="0" presId="urn:microsoft.com/office/officeart/2016/7/layout/BasicLinearProcessNumbered"/>
    <dgm:cxn modelId="{E1B5CD8A-3566-464B-93C8-2DDCE5E826DA}" type="presOf" srcId="{11203256-AF6B-44E5-BBE8-4E0D2F5E936C}" destId="{C8DC7F55-615F-474E-AB81-EAE71B4B9E85}" srcOrd="0" destOrd="0" presId="urn:microsoft.com/office/officeart/2016/7/layout/BasicLinearProcessNumbered"/>
    <dgm:cxn modelId="{DCA9C4A1-0683-44A6-8089-B0FBBD0705D1}" srcId="{11203256-AF6B-44E5-BBE8-4E0D2F5E936C}" destId="{F256A4FA-933D-46CF-8E6E-B61037D7E130}" srcOrd="1" destOrd="0" parTransId="{6A41EB0C-2F51-4DBB-B317-56010D7D2584}" sibTransId="{8C2E6483-3A16-435B-AF34-C629B62C1DF2}"/>
    <dgm:cxn modelId="{92D33AA7-019E-2143-81B2-FFEA5F06476B}" type="presOf" srcId="{F1163F01-233C-4220-BB83-0FFAEB0ED53F}" destId="{149DB48A-7148-6240-B20A-06CFCF7B3D74}" srcOrd="1" destOrd="0" presId="urn:microsoft.com/office/officeart/2016/7/layout/BasicLinearProcessNumbered"/>
    <dgm:cxn modelId="{C43A7BAA-B6B8-F44C-94D5-4D2631D606D8}" type="presOf" srcId="{F256A4FA-933D-46CF-8E6E-B61037D7E130}" destId="{28F36DC5-DF9A-1D43-92EA-5A16381C54F4}" srcOrd="0" destOrd="0" presId="urn:microsoft.com/office/officeart/2016/7/layout/BasicLinearProcessNumbered"/>
    <dgm:cxn modelId="{4F0AFEB0-40C6-0242-AE82-5BF2C7E999E5}" type="presOf" srcId="{F1163F01-233C-4220-BB83-0FFAEB0ED53F}" destId="{36A95BA7-9E23-A54B-875D-CECD00D371B4}" srcOrd="0" destOrd="0" presId="urn:microsoft.com/office/officeart/2016/7/layout/BasicLinearProcessNumbered"/>
    <dgm:cxn modelId="{E60578E3-1957-4C9A-893E-37F2DC2B0C88}" srcId="{11203256-AF6B-44E5-BBE8-4E0D2F5E936C}" destId="{F1163F01-233C-4220-BB83-0FFAEB0ED53F}" srcOrd="2" destOrd="0" parTransId="{CC75B1DB-CB21-4FA2-8B89-9FA68E9B2DB3}" sibTransId="{F0C2CBA4-257A-474D-9070-040036319495}"/>
    <dgm:cxn modelId="{96394EF3-3BEE-844F-BB6F-4FB70FE472D8}" type="presOf" srcId="{4009102F-6BC7-4B77-AB8D-C68F30275484}" destId="{362CC5D5-259A-C14D-81B9-C3AE82E5CCAD}" srcOrd="1" destOrd="0" presId="urn:microsoft.com/office/officeart/2016/7/layout/BasicLinearProcessNumbered"/>
    <dgm:cxn modelId="{517AD443-2030-0C4E-9630-A6DDCB79DC4D}" type="presParOf" srcId="{C8DC7F55-615F-474E-AB81-EAE71B4B9E85}" destId="{9777DE71-831D-8549-BE0E-A6C7A91524F8}" srcOrd="0" destOrd="0" presId="urn:microsoft.com/office/officeart/2016/7/layout/BasicLinearProcessNumbered"/>
    <dgm:cxn modelId="{B1796EE8-31E8-3647-B54D-0BA7973A27CE}" type="presParOf" srcId="{9777DE71-831D-8549-BE0E-A6C7A91524F8}" destId="{92EFA224-3418-EF48-911A-21D402F0B11F}" srcOrd="0" destOrd="0" presId="urn:microsoft.com/office/officeart/2016/7/layout/BasicLinearProcessNumbered"/>
    <dgm:cxn modelId="{D20846D3-10AB-B240-9D1E-04D2E35B69C9}" type="presParOf" srcId="{9777DE71-831D-8549-BE0E-A6C7A91524F8}" destId="{AE25C363-1AAE-9043-88A5-B2C90D7E262C}" srcOrd="1" destOrd="0" presId="urn:microsoft.com/office/officeart/2016/7/layout/BasicLinearProcessNumbered"/>
    <dgm:cxn modelId="{75BD4921-63C1-DC45-9A3A-577C37612840}" type="presParOf" srcId="{9777DE71-831D-8549-BE0E-A6C7A91524F8}" destId="{0CCD260C-4DC8-104C-BC2C-1BD9A2D63698}" srcOrd="2" destOrd="0" presId="urn:microsoft.com/office/officeart/2016/7/layout/BasicLinearProcessNumbered"/>
    <dgm:cxn modelId="{363FC3F7-21B7-3F43-9528-9FFF434FA8B1}" type="presParOf" srcId="{9777DE71-831D-8549-BE0E-A6C7A91524F8}" destId="{362CC5D5-259A-C14D-81B9-C3AE82E5CCAD}" srcOrd="3" destOrd="0" presId="urn:microsoft.com/office/officeart/2016/7/layout/BasicLinearProcessNumbered"/>
    <dgm:cxn modelId="{F817C9F9-4617-FF4C-A04D-682D7B37BA98}" type="presParOf" srcId="{C8DC7F55-615F-474E-AB81-EAE71B4B9E85}" destId="{75E22642-9901-2D41-977C-91DC1406D0D7}" srcOrd="1" destOrd="0" presId="urn:microsoft.com/office/officeart/2016/7/layout/BasicLinearProcessNumbered"/>
    <dgm:cxn modelId="{4EB16B22-FD85-594F-A906-F30C50CAAFAF}" type="presParOf" srcId="{C8DC7F55-615F-474E-AB81-EAE71B4B9E85}" destId="{16B6616B-287A-9843-ABAB-220F7ADE418C}" srcOrd="2" destOrd="0" presId="urn:microsoft.com/office/officeart/2016/7/layout/BasicLinearProcessNumbered"/>
    <dgm:cxn modelId="{4D84DC10-934B-DE47-9CFB-CFC6EDFF6858}" type="presParOf" srcId="{16B6616B-287A-9843-ABAB-220F7ADE418C}" destId="{28F36DC5-DF9A-1D43-92EA-5A16381C54F4}" srcOrd="0" destOrd="0" presId="urn:microsoft.com/office/officeart/2016/7/layout/BasicLinearProcessNumbered"/>
    <dgm:cxn modelId="{68950149-D461-E644-A9C8-C8051D20F854}" type="presParOf" srcId="{16B6616B-287A-9843-ABAB-220F7ADE418C}" destId="{A5717581-8A8F-7644-AF22-9F81082CCD77}" srcOrd="1" destOrd="0" presId="urn:microsoft.com/office/officeart/2016/7/layout/BasicLinearProcessNumbered"/>
    <dgm:cxn modelId="{597FFAF5-8033-E342-8162-4E92D72EB053}" type="presParOf" srcId="{16B6616B-287A-9843-ABAB-220F7ADE418C}" destId="{62E5ED5D-39F1-E34F-B162-A6213A436583}" srcOrd="2" destOrd="0" presId="urn:microsoft.com/office/officeart/2016/7/layout/BasicLinearProcessNumbered"/>
    <dgm:cxn modelId="{458A9769-D0D1-1B4B-89A0-43DCF4894D41}" type="presParOf" srcId="{16B6616B-287A-9843-ABAB-220F7ADE418C}" destId="{1D52C271-D2E0-5645-9A05-C0ED8FB564F2}" srcOrd="3" destOrd="0" presId="urn:microsoft.com/office/officeart/2016/7/layout/BasicLinearProcessNumbered"/>
    <dgm:cxn modelId="{F3C280C4-E6BC-5342-8320-9C1CF97B8595}" type="presParOf" srcId="{C8DC7F55-615F-474E-AB81-EAE71B4B9E85}" destId="{AD3B9801-F96F-5043-92C2-C133602200D0}" srcOrd="3" destOrd="0" presId="urn:microsoft.com/office/officeart/2016/7/layout/BasicLinearProcessNumbered"/>
    <dgm:cxn modelId="{CDAECA0B-0B2F-0444-85B5-4380508027DD}" type="presParOf" srcId="{C8DC7F55-615F-474E-AB81-EAE71B4B9E85}" destId="{10AE7C1A-75E9-D64F-903F-8930B4F273A5}" srcOrd="4" destOrd="0" presId="urn:microsoft.com/office/officeart/2016/7/layout/BasicLinearProcessNumbered"/>
    <dgm:cxn modelId="{E79DDAC0-EFF9-C947-8D5B-7394C4630A0C}" type="presParOf" srcId="{10AE7C1A-75E9-D64F-903F-8930B4F273A5}" destId="{36A95BA7-9E23-A54B-875D-CECD00D371B4}" srcOrd="0" destOrd="0" presId="urn:microsoft.com/office/officeart/2016/7/layout/BasicLinearProcessNumbered"/>
    <dgm:cxn modelId="{142DB1C0-711F-0C45-A749-0A1BB4482A75}" type="presParOf" srcId="{10AE7C1A-75E9-D64F-903F-8930B4F273A5}" destId="{618268EE-C8F2-8248-9372-3674042095FA}" srcOrd="1" destOrd="0" presId="urn:microsoft.com/office/officeart/2016/7/layout/BasicLinearProcessNumbered"/>
    <dgm:cxn modelId="{429CA2A6-816B-D447-AF5A-CF76396778E2}" type="presParOf" srcId="{10AE7C1A-75E9-D64F-903F-8930B4F273A5}" destId="{3CD3BDE4-C2AC-9940-AD41-8DBB6706E6D5}" srcOrd="2" destOrd="0" presId="urn:microsoft.com/office/officeart/2016/7/layout/BasicLinearProcessNumbered"/>
    <dgm:cxn modelId="{0E31BC83-32F6-6643-AF36-4B67A4D1B7C8}" type="presParOf" srcId="{10AE7C1A-75E9-D64F-903F-8930B4F273A5}" destId="{149DB48A-7148-6240-B20A-06CFCF7B3D74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EFA224-3418-EF48-911A-21D402F0B11F}">
      <dsp:nvSpPr>
        <dsp:cNvPr id="0" name=""/>
        <dsp:cNvSpPr/>
      </dsp:nvSpPr>
      <dsp:spPr>
        <a:xfrm>
          <a:off x="0" y="0"/>
          <a:ext cx="3414946" cy="4192805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243" tIns="330200" rIns="26624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 dirty="0" err="1"/>
            <a:t>Identify</a:t>
          </a:r>
          <a:r>
            <a:rPr lang="de-DE" sz="2600" kern="1200" dirty="0"/>
            <a:t>, </a:t>
          </a:r>
          <a:r>
            <a:rPr lang="de-DE" sz="2600" kern="1200" dirty="0" err="1"/>
            <a:t>qualify</a:t>
          </a:r>
          <a:r>
            <a:rPr lang="de-DE" sz="2600" kern="1200" dirty="0"/>
            <a:t> &amp; </a:t>
          </a:r>
          <a:r>
            <a:rPr lang="de-DE" sz="2600" kern="1200" dirty="0" err="1"/>
            <a:t>integrate</a:t>
          </a:r>
          <a:r>
            <a:rPr lang="de-DE" sz="2600" kern="1200" dirty="0"/>
            <a:t> </a:t>
          </a:r>
          <a:r>
            <a:rPr lang="de-DE" sz="2600" kern="1200" dirty="0" err="1"/>
            <a:t>data</a:t>
          </a:r>
          <a:r>
            <a:rPr lang="de-DE" sz="2600" kern="1200" dirty="0"/>
            <a:t> </a:t>
          </a:r>
          <a:r>
            <a:rPr lang="de-DE" sz="2600" kern="1200" dirty="0" err="1"/>
            <a:t>to</a:t>
          </a:r>
          <a:r>
            <a:rPr lang="de-DE" sz="2600" kern="1200" dirty="0"/>
            <a:t> </a:t>
          </a:r>
          <a:r>
            <a:rPr lang="de-DE" sz="2600" kern="1200" dirty="0" err="1"/>
            <a:t>track</a:t>
          </a:r>
          <a:r>
            <a:rPr lang="de-DE" sz="2600" kern="1200" dirty="0"/>
            <a:t> </a:t>
          </a:r>
          <a:r>
            <a:rPr lang="de-DE" sz="2600" kern="1200" dirty="0" err="1"/>
            <a:t>and</a:t>
          </a:r>
          <a:r>
            <a:rPr lang="de-DE" sz="2600" kern="1200" dirty="0"/>
            <a:t> </a:t>
          </a:r>
          <a:r>
            <a:rPr lang="de-DE" sz="2600" kern="1200" dirty="0" err="1"/>
            <a:t>measure</a:t>
          </a:r>
          <a:r>
            <a:rPr lang="de-DE" sz="2600" kern="1200" dirty="0"/>
            <a:t> </a:t>
          </a:r>
          <a:r>
            <a:rPr lang="de-DE" sz="2600" kern="1200" dirty="0" err="1"/>
            <a:t>sustainability</a:t>
          </a:r>
          <a:r>
            <a:rPr lang="de-DE" sz="2600" kern="1200" dirty="0"/>
            <a:t> </a:t>
          </a:r>
          <a:r>
            <a:rPr lang="de-DE" sz="2600" kern="1200" dirty="0" err="1"/>
            <a:t>and</a:t>
          </a:r>
          <a:r>
            <a:rPr lang="de-DE" sz="2600" kern="1200" dirty="0"/>
            <a:t> human </a:t>
          </a:r>
          <a:r>
            <a:rPr lang="de-DE" sz="2600" kern="1200" dirty="0" err="1"/>
            <a:t>impact</a:t>
          </a:r>
          <a:r>
            <a:rPr lang="de-DE" sz="2600" kern="1200" dirty="0"/>
            <a:t>.</a:t>
          </a:r>
          <a:endParaRPr lang="en-US" sz="2600" kern="1200" dirty="0"/>
        </a:p>
      </dsp:txBody>
      <dsp:txXfrm>
        <a:off x="0" y="1593265"/>
        <a:ext cx="3414946" cy="2515683"/>
      </dsp:txXfrm>
    </dsp:sp>
    <dsp:sp modelId="{AE25C363-1AAE-9043-88A5-B2C90D7E262C}">
      <dsp:nvSpPr>
        <dsp:cNvPr id="0" name=""/>
        <dsp:cNvSpPr/>
      </dsp:nvSpPr>
      <dsp:spPr>
        <a:xfrm>
          <a:off x="1078552" y="73386"/>
          <a:ext cx="1257841" cy="125784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066" tIns="12700" rIns="98066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262759" y="257593"/>
        <a:ext cx="889427" cy="889427"/>
      </dsp:txXfrm>
    </dsp:sp>
    <dsp:sp modelId="{0CCD260C-4DC8-104C-BC2C-1BD9A2D63698}">
      <dsp:nvSpPr>
        <dsp:cNvPr id="0" name=""/>
        <dsp:cNvSpPr/>
      </dsp:nvSpPr>
      <dsp:spPr>
        <a:xfrm>
          <a:off x="0" y="4192733"/>
          <a:ext cx="3414946" cy="72"/>
        </a:xfrm>
        <a:prstGeom prst="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accent5">
              <a:hueOff val="-1351709"/>
              <a:satOff val="-3484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F36DC5-DF9A-1D43-92EA-5A16381C54F4}">
      <dsp:nvSpPr>
        <dsp:cNvPr id="0" name=""/>
        <dsp:cNvSpPr/>
      </dsp:nvSpPr>
      <dsp:spPr>
        <a:xfrm>
          <a:off x="3756441" y="0"/>
          <a:ext cx="3414946" cy="4192805"/>
        </a:xfrm>
        <a:prstGeom prst="rect">
          <a:avLst/>
        </a:prstGeom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369881"/>
              <a:satOff val="-11416"/>
              <a:lumOff val="-14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243" tIns="330200" rIns="266243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Highlight </a:t>
          </a:r>
          <a:r>
            <a:rPr lang="de-DE" sz="2200" kern="1200" dirty="0" err="1"/>
            <a:t>missing</a:t>
          </a:r>
          <a:r>
            <a:rPr lang="de-DE" sz="2200" kern="1200" dirty="0"/>
            <a:t> </a:t>
          </a:r>
          <a:r>
            <a:rPr lang="de-DE" sz="2200" kern="1200" dirty="0" err="1"/>
            <a:t>data</a:t>
          </a:r>
          <a:r>
            <a:rPr lang="de-DE" sz="2200" kern="1200" dirty="0"/>
            <a:t> </a:t>
          </a:r>
          <a:r>
            <a:rPr lang="de-DE" sz="2200" kern="1200" dirty="0" err="1"/>
            <a:t>coverage</a:t>
          </a:r>
          <a:r>
            <a:rPr lang="de-DE" sz="2200" kern="1200" dirty="0"/>
            <a:t> </a:t>
          </a:r>
          <a:r>
            <a:rPr lang="de-DE" sz="2200" kern="1200" dirty="0" err="1"/>
            <a:t>to</a:t>
          </a:r>
          <a:r>
            <a:rPr lang="de-DE" sz="2200" kern="1200" dirty="0"/>
            <a:t> manage </a:t>
          </a:r>
          <a:r>
            <a:rPr lang="de-DE" sz="2200" kern="1200" dirty="0" err="1"/>
            <a:t>analysis</a:t>
          </a:r>
          <a:r>
            <a:rPr lang="de-DE" sz="2200" kern="1200" dirty="0"/>
            <a:t> </a:t>
          </a:r>
          <a:r>
            <a:rPr lang="de-DE" sz="2200" kern="1200" dirty="0" err="1"/>
            <a:t>bias</a:t>
          </a:r>
          <a:r>
            <a:rPr lang="de-DE" sz="2200" kern="1200" dirty="0"/>
            <a:t>.</a:t>
          </a:r>
          <a:br>
            <a:rPr lang="de-DE" sz="1400" kern="1200" dirty="0"/>
          </a:br>
          <a:br>
            <a:rPr lang="de-DE" sz="1400" kern="1200" dirty="0"/>
          </a:br>
          <a:r>
            <a:rPr lang="de-DE" sz="2200" kern="1200" dirty="0" err="1"/>
            <a:t>Improve</a:t>
          </a:r>
          <a:r>
            <a:rPr lang="de-DE" sz="2200" kern="1200" dirty="0"/>
            <a:t> </a:t>
          </a:r>
          <a:r>
            <a:rPr lang="de-DE" sz="2200" kern="1200" dirty="0" err="1"/>
            <a:t>data</a:t>
          </a:r>
          <a:r>
            <a:rPr lang="de-DE" sz="2200" kern="1200" dirty="0"/>
            <a:t> </a:t>
          </a:r>
          <a:r>
            <a:rPr lang="de-DE" sz="2200" kern="1200" dirty="0" err="1"/>
            <a:t>coverage</a:t>
          </a:r>
          <a:r>
            <a:rPr lang="de-DE" sz="2200" kern="1200" dirty="0"/>
            <a:t> </a:t>
          </a:r>
          <a:r>
            <a:rPr lang="de-DE" sz="2200" kern="1200" dirty="0" err="1"/>
            <a:t>over</a:t>
          </a:r>
          <a:r>
            <a:rPr lang="de-DE" sz="2200" kern="1200" dirty="0"/>
            <a:t> time in a </a:t>
          </a:r>
          <a:r>
            <a:rPr lang="de-DE" sz="2200" kern="1200" dirty="0" err="1"/>
            <a:t>systematic</a:t>
          </a:r>
          <a:r>
            <a:rPr lang="de-DE" sz="2200" kern="1200" dirty="0"/>
            <a:t> </a:t>
          </a:r>
          <a:r>
            <a:rPr lang="de-DE" sz="2200" kern="1200" dirty="0" err="1"/>
            <a:t>approach</a:t>
          </a:r>
          <a:r>
            <a:rPr lang="de-DE" sz="2200" kern="1200" dirty="0"/>
            <a:t>.</a:t>
          </a:r>
          <a:endParaRPr lang="en-US" sz="2200" kern="1200" dirty="0"/>
        </a:p>
      </dsp:txBody>
      <dsp:txXfrm>
        <a:off x="3756441" y="1593265"/>
        <a:ext cx="3414946" cy="2515683"/>
      </dsp:txXfrm>
    </dsp:sp>
    <dsp:sp modelId="{A5717581-8A8F-7644-AF22-9F81082CCD77}">
      <dsp:nvSpPr>
        <dsp:cNvPr id="0" name=""/>
        <dsp:cNvSpPr/>
      </dsp:nvSpPr>
      <dsp:spPr>
        <a:xfrm>
          <a:off x="4834993" y="73386"/>
          <a:ext cx="1257841" cy="1257841"/>
        </a:xfrm>
        <a:prstGeom prst="ellips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accent5">
              <a:hueOff val="-2703417"/>
              <a:satOff val="-6968"/>
              <a:lumOff val="-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066" tIns="12700" rIns="98066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5019200" y="257593"/>
        <a:ext cx="889427" cy="889427"/>
      </dsp:txXfrm>
    </dsp:sp>
    <dsp:sp modelId="{62E5ED5D-39F1-E34F-B162-A6213A436583}">
      <dsp:nvSpPr>
        <dsp:cNvPr id="0" name=""/>
        <dsp:cNvSpPr/>
      </dsp:nvSpPr>
      <dsp:spPr>
        <a:xfrm>
          <a:off x="3756441" y="4192733"/>
          <a:ext cx="3414946" cy="72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accent5">
              <a:hueOff val="-4055126"/>
              <a:satOff val="-10451"/>
              <a:lumOff val="-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A95BA7-9E23-A54B-875D-CECD00D371B4}">
      <dsp:nvSpPr>
        <dsp:cNvPr id="0" name=""/>
        <dsp:cNvSpPr/>
      </dsp:nvSpPr>
      <dsp:spPr>
        <a:xfrm>
          <a:off x="7512882" y="0"/>
          <a:ext cx="3414946" cy="4192805"/>
        </a:xfrm>
        <a:prstGeom prst="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243" tIns="330200" rIns="266243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 err="1"/>
            <a:t>Illustrate</a:t>
          </a:r>
          <a:r>
            <a:rPr lang="de-DE" sz="2200" kern="1200" dirty="0"/>
            <a:t> </a:t>
          </a:r>
          <a:r>
            <a:rPr lang="de-DE" sz="2200" kern="1200" dirty="0" err="1"/>
            <a:t>the</a:t>
          </a:r>
          <a:r>
            <a:rPr lang="de-DE" sz="2200" kern="1200" dirty="0"/>
            <a:t> positive </a:t>
          </a:r>
          <a:r>
            <a:rPr lang="de-DE" sz="2200" kern="1200" dirty="0" err="1"/>
            <a:t>impact</a:t>
          </a:r>
          <a:r>
            <a:rPr lang="de-DE" sz="2200" kern="1200" dirty="0"/>
            <a:t> </a:t>
          </a:r>
          <a:r>
            <a:rPr lang="de-DE" sz="2200" kern="1200" dirty="0" err="1"/>
            <a:t>of</a:t>
          </a:r>
          <a:r>
            <a:rPr lang="de-DE" sz="2200" kern="1200" dirty="0"/>
            <a:t> human </a:t>
          </a:r>
          <a:r>
            <a:rPr lang="de-DE" sz="2200" kern="1200" dirty="0" err="1"/>
            <a:t>actions</a:t>
          </a:r>
          <a:r>
            <a:rPr lang="de-DE" sz="2200" kern="1200" dirty="0"/>
            <a:t>.</a:t>
          </a:r>
          <a:r>
            <a:rPr lang="de-DE" sz="2400" kern="1200" dirty="0"/>
            <a:t> </a:t>
          </a:r>
          <a:br>
            <a:rPr lang="de-DE" sz="1400" kern="1200" dirty="0"/>
          </a:br>
          <a:br>
            <a:rPr lang="de-DE" sz="1400" kern="1200" dirty="0"/>
          </a:br>
          <a:r>
            <a:rPr lang="de-DE" sz="2200" kern="1200" dirty="0"/>
            <a:t>Support </a:t>
          </a:r>
          <a:r>
            <a:rPr lang="de-DE" sz="2200" kern="1200" dirty="0" err="1"/>
            <a:t>day</a:t>
          </a:r>
          <a:r>
            <a:rPr lang="de-DE" sz="2200" kern="1200" dirty="0"/>
            <a:t> </a:t>
          </a:r>
          <a:r>
            <a:rPr lang="de-DE" sz="2200" kern="1200" dirty="0" err="1"/>
            <a:t>to</a:t>
          </a:r>
          <a:r>
            <a:rPr lang="de-DE" sz="2200" kern="1200" dirty="0"/>
            <a:t> </a:t>
          </a:r>
          <a:r>
            <a:rPr lang="de-DE" sz="2200" kern="1200" dirty="0" err="1"/>
            <a:t>day</a:t>
          </a:r>
          <a:r>
            <a:rPr lang="de-DE" sz="2200" kern="1200" dirty="0"/>
            <a:t> </a:t>
          </a:r>
          <a:r>
            <a:rPr lang="de-DE" sz="2200" kern="1200" dirty="0" err="1"/>
            <a:t>work</a:t>
          </a:r>
          <a:r>
            <a:rPr lang="de-DE" sz="2200" kern="1200" dirty="0"/>
            <a:t> </a:t>
          </a:r>
          <a:r>
            <a:rPr lang="de-DE" sz="2200" kern="1200" dirty="0" err="1"/>
            <a:t>by</a:t>
          </a:r>
          <a:r>
            <a:rPr lang="de-DE" sz="2200" kern="1200" dirty="0"/>
            <a:t> </a:t>
          </a:r>
          <a:r>
            <a:rPr lang="de-DE" sz="2200" kern="1200" dirty="0" err="1"/>
            <a:t>simplifying</a:t>
          </a:r>
          <a:r>
            <a:rPr lang="de-DE" sz="2200" kern="1200" dirty="0"/>
            <a:t> </a:t>
          </a:r>
          <a:r>
            <a:rPr lang="de-DE" sz="2200" kern="1200" dirty="0" err="1"/>
            <a:t>future</a:t>
          </a:r>
          <a:r>
            <a:rPr lang="de-DE" sz="2200" kern="1200" dirty="0"/>
            <a:t> </a:t>
          </a:r>
          <a:r>
            <a:rPr lang="de-DE" sz="2200" kern="1200" dirty="0" err="1"/>
            <a:t>dataproducts</a:t>
          </a:r>
          <a:r>
            <a:rPr lang="de-DE" sz="2200" kern="1200" dirty="0"/>
            <a:t>.</a:t>
          </a:r>
          <a:endParaRPr lang="en-US" sz="2200" kern="1200" dirty="0"/>
        </a:p>
      </dsp:txBody>
      <dsp:txXfrm>
        <a:off x="7512882" y="1593265"/>
        <a:ext cx="3414946" cy="2515683"/>
      </dsp:txXfrm>
    </dsp:sp>
    <dsp:sp modelId="{618268EE-C8F2-8248-9372-3674042095FA}">
      <dsp:nvSpPr>
        <dsp:cNvPr id="0" name=""/>
        <dsp:cNvSpPr/>
      </dsp:nvSpPr>
      <dsp:spPr>
        <a:xfrm>
          <a:off x="8591434" y="73386"/>
          <a:ext cx="1257841" cy="1257841"/>
        </a:xfrm>
        <a:prstGeom prst="ellips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accent5">
              <a:hueOff val="-5406834"/>
              <a:satOff val="-13935"/>
              <a:lumOff val="-9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066" tIns="12700" rIns="98066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775641" y="257593"/>
        <a:ext cx="889427" cy="889427"/>
      </dsp:txXfrm>
    </dsp:sp>
    <dsp:sp modelId="{3CD3BDE4-C2AC-9940-AD41-8DBB6706E6D5}">
      <dsp:nvSpPr>
        <dsp:cNvPr id="0" name=""/>
        <dsp:cNvSpPr/>
      </dsp:nvSpPr>
      <dsp:spPr>
        <a:xfrm>
          <a:off x="7512882" y="4192733"/>
          <a:ext cx="3414946" cy="72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CCB1A9-10DD-E349-B5B2-499272792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F456354-EB5C-6340-9984-19AA0A5355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1E59FA-171A-D74F-81C2-F1788A159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A44CE0-9A13-5546-A0CB-DDE1DF436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056E356-265B-8B45-B858-A8CB985C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3817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EB98C-7C7E-E94B-833B-4D5C07EAE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3809143-1ACC-3143-AF02-64787E982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1765E3-0A36-4A43-A49B-F1AE7494E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EA54801-DE47-0F4F-B2DA-D7423CA08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87A8E69-572D-E14B-A764-A6FD94562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4772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55DB0B1-05E5-404D-9EB1-6EB8BBF456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7E62828-7CE0-CA4B-98F2-788205A37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47B4FE-CC11-864B-92E5-130DDDA3F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486CDA-EBE8-0B41-8A7A-E7CE4083A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78FFF8-B3CF-654F-AC32-B2F34CD7C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2752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23C135-DD6D-C245-84FC-7242C6178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340849-0CB0-224F-B2FD-0D8939600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D99433C-31F3-8249-8BB7-2ABDF58BA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77D7944-2872-7B4B-AF14-84F585B18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433DC77-4CF7-2F4C-9E8A-6258F4A97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7867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EB9671-E311-B74E-A262-B50070415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CF3B390-A39D-4D4A-BA01-C5EA8F992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92D2586-DA7B-FD44-947F-5FD6C1877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99AEDE-0C0C-504A-B853-D364200C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4AEAAE-3348-0B45-9C22-5FEA7874F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7602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3FDBDD-969B-A64F-A919-DC2A2C2B9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048ACB-ED14-A644-BB4F-C35DE54442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5806FA6-2C39-B446-AF87-1D2458BBE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3B22D7E-97CD-9648-879D-6F6346333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AD26B3C-0AFC-7A47-9267-C90C8E1EC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3A8E897-944D-DB4B-918B-15742B4F5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6033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F2EC9F-F788-3642-9383-606AF6E9A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752290B-5DD6-9A43-8E4A-D6E12377E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47308DA-9237-9D47-8AAB-A35BC94F5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B95A65F-9BF6-AC47-A3D5-14B9AC30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D6F72CA-7A71-334A-9677-EF3453C41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297C15E-DE86-6C43-B192-0719FF7D6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1045B56-A0DE-3E4A-9CA7-37288359F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0C4FB6A-8881-F941-8BB0-6989C5138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2869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95A7A7-E0F3-5F47-888A-7E11396AD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44CDB75-9BEE-9B4B-AC3B-4F18C9CB4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4ED47BE-F5FB-B24D-981A-E6C19625E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D7354C6-10DF-F24B-94D3-573B9C5DE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8024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EE2AE75-F8FA-F743-8998-60CBC2A4B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3FDE132-0F54-004E-AA87-BB5FA8FDC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F91FF7D-3B47-194A-A6C0-968075DF8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2210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DA8BAD-27CC-1041-ADF1-1315BF546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6A306D6-C419-7942-BF7B-5A3118DF1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73CCE4-8697-3845-9B6D-FCF975F83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3683E5-491F-F249-BDEB-347A57C58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91A176D-2070-284C-83E7-A39561EEB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3F1CE01-666D-7541-8810-67585ACFF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9631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643442-0A32-8541-9C65-3D4F24129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903E6BE-A72A-4A4E-BDA3-6A6DDFF9E1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AFAE483-A55F-4B43-84C0-8031911A62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FD90AAB-3140-3447-97F2-D298DCD3E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706CFA9-34A8-4C46-BFB6-E297FCF00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664F10-0150-3949-8846-B189B4CD0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2169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BFD0368-AAF8-D148-AF00-48E8316E5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928E95C-27C3-6342-981C-B55F1519A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E6CCDF-F9E0-FB4A-B99E-F5A0A3C90C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9C25A-DB02-3B43-8A79-E85F3F1BBCE1}" type="datetimeFigureOut">
              <a:rPr lang="de-DE" smtClean="0"/>
              <a:t>18.04.22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3684D8-E4EB-304E-B699-1ACD5FF4EF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89519B-C317-EE43-856E-F28E97782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6FC43-E41F-6143-8CA4-B27DBEB1ED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485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Untertitel 4">
            <a:extLst>
              <a:ext uri="{FF2B5EF4-FFF2-40B4-BE49-F238E27FC236}">
                <a16:creationId xmlns:a16="http://schemas.microsoft.com/office/drawing/2014/main" id="{0FF62974-DF4E-8646-BD6F-ADB1EA78DC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b="1" dirty="0"/>
              <a:t>A</a:t>
            </a:r>
            <a:r>
              <a:rPr lang="de-DE" dirty="0"/>
              <a:t> </a:t>
            </a:r>
            <a:r>
              <a:rPr lang="de-DE" b="1" dirty="0" err="1"/>
              <a:t>graph</a:t>
            </a:r>
            <a:r>
              <a:rPr lang="de-DE" b="1" dirty="0"/>
              <a:t> </a:t>
            </a:r>
            <a:r>
              <a:rPr lang="de-DE" b="1" dirty="0" err="1"/>
              <a:t>data</a:t>
            </a:r>
            <a:r>
              <a:rPr lang="de-DE" b="1" dirty="0"/>
              <a:t> </a:t>
            </a:r>
            <a:r>
              <a:rPr lang="de-DE" b="1" dirty="0" err="1"/>
              <a:t>model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study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manage </a:t>
            </a:r>
            <a:r>
              <a:rPr lang="de-DE" dirty="0" err="1"/>
              <a:t>sustainability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BB8A4D3-7442-F54A-AF5D-BD0EC8328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700" y="2151063"/>
            <a:ext cx="48006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418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8148E3-2529-CE4A-BF66-A82D4C7C69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Layer Analysis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899CB920-1379-C142-A19C-FE23B721CD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Node2Vec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clustering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0767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5E10C8-9717-3648-BE0D-554EA05B7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 </a:t>
            </a:r>
            <a:r>
              <a:rPr lang="de-DE" dirty="0" err="1"/>
              <a:t>layers</a:t>
            </a:r>
            <a:r>
              <a:rPr lang="de-DE" dirty="0"/>
              <a:t> …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backbone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00E93D0-16E1-D642-8385-6B9655648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89005"/>
            <a:ext cx="9276993" cy="528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137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97E7CB-7EFF-E041-AB7A-697222782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2757" y="545331"/>
            <a:ext cx="10515600" cy="1325563"/>
          </a:xfrm>
        </p:spPr>
        <p:txBody>
          <a:bodyPr/>
          <a:lstStyle/>
          <a:p>
            <a:r>
              <a:rPr lang="de-DE" dirty="0"/>
              <a:t>Positive </a:t>
            </a:r>
            <a:r>
              <a:rPr lang="de-DE" dirty="0">
                <a:sym typeface="Wingdings" pitchFamily="2" charset="2"/>
              </a:rPr>
              <a:t>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8B1BD9-3F31-9344-94A1-C520F4AC4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0778" y="2805101"/>
            <a:ext cx="10515600" cy="4351338"/>
          </a:xfrm>
        </p:spPr>
        <p:txBody>
          <a:bodyPr/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lvl="8"/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sz="3200" dirty="0">
                <a:sym typeface="Wingdings" pitchFamily="2" charset="2"/>
              </a:rPr>
              <a:t>					    </a:t>
            </a:r>
            <a:r>
              <a:rPr lang="de-DE" sz="4400" dirty="0">
                <a:sym typeface="Wingdings" pitchFamily="2" charset="2"/>
              </a:rPr>
              <a:t> Negative</a:t>
            </a:r>
            <a:endParaRPr lang="de-DE" sz="4400" dirty="0"/>
          </a:p>
          <a:p>
            <a:pPr lvl="4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B95C939-B3AF-334A-858E-3D52F803C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49424"/>
            <a:ext cx="6256962" cy="440857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601A318-6BA7-B54E-BEF6-E590F964D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416" y="0"/>
            <a:ext cx="6592584" cy="388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476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B5E3571B-771C-884E-95A3-1CE0CEC6CB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848" b="19474"/>
          <a:stretch/>
        </p:blipFill>
        <p:spPr>
          <a:xfrm>
            <a:off x="0" y="196349"/>
            <a:ext cx="3943665" cy="1828800"/>
          </a:xfrm>
        </p:spPr>
      </p:pic>
      <p:pic>
        <p:nvPicPr>
          <p:cNvPr id="7" name="Grafik 6" descr="Ein Bild, das Tisch enthält.&#10;&#10;Automatisch generierte Beschreibung">
            <a:extLst>
              <a:ext uri="{FF2B5EF4-FFF2-40B4-BE49-F238E27FC236}">
                <a16:creationId xmlns:a16="http://schemas.microsoft.com/office/drawing/2014/main" id="{A912BD50-BF20-5941-AE89-E43CBFA42D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41" t="24652" r="7663" b="21905"/>
          <a:stretch/>
        </p:blipFill>
        <p:spPr>
          <a:xfrm>
            <a:off x="5216567" y="2325912"/>
            <a:ext cx="2803901" cy="1461359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D0CACC5F-6146-1E4F-B178-5EDACBE6ED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01" t="24127" r="6623" b="21269"/>
          <a:stretch/>
        </p:blipFill>
        <p:spPr>
          <a:xfrm>
            <a:off x="195944" y="1981335"/>
            <a:ext cx="4332515" cy="2285866"/>
          </a:xfrm>
          <a:prstGeom prst="rect">
            <a:avLst/>
          </a:prstGeom>
        </p:spPr>
      </p:pic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21C5FA8D-BB87-6141-B84B-CE52B0B9CB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43" t="24127" r="7143" b="19594"/>
          <a:stretch/>
        </p:blipFill>
        <p:spPr>
          <a:xfrm>
            <a:off x="1330086" y="4416157"/>
            <a:ext cx="4332515" cy="2327431"/>
          </a:xfrm>
          <a:prstGeom prst="rect">
            <a:avLst/>
          </a:prstGeom>
        </p:spPr>
      </p:pic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2A1D5974-B82C-0849-BFC4-86C4DD9DB5B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221" t="24127" r="8961" b="21905"/>
          <a:stretch/>
        </p:blipFill>
        <p:spPr>
          <a:xfrm>
            <a:off x="8248337" y="196349"/>
            <a:ext cx="3597905" cy="1941727"/>
          </a:xfrm>
          <a:prstGeom prst="rect">
            <a:avLst/>
          </a:prstGeom>
        </p:spPr>
      </p:pic>
      <p:pic>
        <p:nvPicPr>
          <p:cNvPr id="15" name="Grafik 14" descr="Ein Bild, das Text enthält.&#10;&#10;Automatisch generierte Beschreibung">
            <a:extLst>
              <a:ext uri="{FF2B5EF4-FFF2-40B4-BE49-F238E27FC236}">
                <a16:creationId xmlns:a16="http://schemas.microsoft.com/office/drawing/2014/main" id="{7AE819DB-E394-2F4C-859D-459F6D31D82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181" t="25079" r="7662" b="20635"/>
          <a:stretch/>
        </p:blipFill>
        <p:spPr>
          <a:xfrm>
            <a:off x="4065638" y="249497"/>
            <a:ext cx="3652026" cy="1927459"/>
          </a:xfrm>
          <a:prstGeom prst="rect">
            <a:avLst/>
          </a:prstGeom>
        </p:spPr>
      </p:pic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1B2F6F78-784A-B540-B30B-9C064C213A6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8181" t="24172" r="8702" b="21904"/>
          <a:stretch/>
        </p:blipFill>
        <p:spPr>
          <a:xfrm>
            <a:off x="6368148" y="4221905"/>
            <a:ext cx="4680857" cy="2484636"/>
          </a:xfrm>
          <a:prstGeom prst="rect">
            <a:avLst/>
          </a:prstGeom>
        </p:spPr>
      </p:pic>
      <p:pic>
        <p:nvPicPr>
          <p:cNvPr id="19" name="Grafik 1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8E10AEAD-403D-C34C-9040-4D8109DC215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9221" t="24172" r="8961" b="21904"/>
          <a:stretch/>
        </p:blipFill>
        <p:spPr>
          <a:xfrm>
            <a:off x="8708576" y="2325912"/>
            <a:ext cx="3222168" cy="173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489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2EF1DF4-CFE6-5749-9CDB-A0D0BF66C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249" y="0"/>
            <a:ext cx="81535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993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0A05FE8-560B-BB41-A56C-D2E5969A74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GeoQB</a:t>
            </a:r>
            <a:r>
              <a:rPr lang="de-DE" dirty="0"/>
              <a:t> Assets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AE941C53-911D-1C43-9218-98C6D65DD8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8575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1A4F22-EDAD-E34C-8704-006687AD6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B799C8-4792-8946-986A-6EB0388EC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04EC817-3B73-8745-B2F2-4827A8F5A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10" y="0"/>
            <a:ext cx="10812780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30D3348-70D8-9D4F-BD52-25610B522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416" y="4001294"/>
            <a:ext cx="22479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604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702690-806F-3443-A758-EB0B08F99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3C4B183-275D-454C-810F-B8BD6C57B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D8D3B52-00E4-F045-B86F-F1B567C7D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996"/>
            <a:ext cx="12192000" cy="6034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707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4E9C60-6AAC-9F4D-A99B-F4BB45C3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142" y="1825625"/>
            <a:ext cx="3609178" cy="4351338"/>
          </a:xfrm>
        </p:spPr>
        <p:txBody>
          <a:bodyPr/>
          <a:lstStyle/>
          <a:p>
            <a:r>
              <a:rPr lang="de-DE" dirty="0" err="1"/>
              <a:t>Observations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added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links </a:t>
            </a:r>
            <a:r>
              <a:rPr lang="de-DE" dirty="0" err="1"/>
              <a:t>bet-ween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observation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an </a:t>
            </a:r>
            <a:r>
              <a:rPr lang="de-DE" dirty="0" err="1"/>
              <a:t>observation</a:t>
            </a:r>
            <a:r>
              <a:rPr lang="de-DE" dirty="0"/>
              <a:t>-type </a:t>
            </a:r>
            <a:r>
              <a:rPr lang="de-DE" dirty="0" err="1"/>
              <a:t>node</a:t>
            </a:r>
            <a:r>
              <a:rPr lang="de-DE" dirty="0"/>
              <a:t>.</a:t>
            </a:r>
            <a:br>
              <a:rPr lang="de-DE" dirty="0"/>
            </a:br>
            <a:br>
              <a:rPr lang="de-DE" dirty="0"/>
            </a:br>
            <a:r>
              <a:rPr lang="de-DE" dirty="0"/>
              <a:t>Time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modeled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edge</a:t>
            </a:r>
            <a:r>
              <a:rPr lang="de-DE" dirty="0"/>
              <a:t> </a:t>
            </a:r>
            <a:r>
              <a:rPr lang="de-DE" dirty="0" err="1"/>
              <a:t>properties</a:t>
            </a:r>
            <a:r>
              <a:rPr lang="de-DE" dirty="0"/>
              <a:t>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FF3083F-09AF-2C40-8080-487836215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320" y="0"/>
            <a:ext cx="831068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332318A-6924-CD4D-91AD-96C7F06D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4" y="250031"/>
            <a:ext cx="4626429" cy="1325563"/>
          </a:xfrm>
        </p:spPr>
        <p:txBody>
          <a:bodyPr/>
          <a:lstStyle/>
          <a:p>
            <a:r>
              <a:rPr lang="de-DE" dirty="0"/>
              <a:t>Data Blending </a:t>
            </a:r>
            <a:r>
              <a:rPr lang="de-DE" dirty="0">
                <a:solidFill>
                  <a:schemeClr val="bg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07786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7E161303-3DE9-A84F-89C1-ECE9279641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GeoQB</a:t>
            </a:r>
            <a:r>
              <a:rPr lang="de-DE" dirty="0"/>
              <a:t> Workspace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F689BC49-AEEA-4340-8777-BFF6163515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1937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DF40726-9B19-4165-9C26-757D16E19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71FC3A-0DA0-9145-8DA9-877BAB816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64211"/>
            <a:ext cx="4571999" cy="1165002"/>
          </a:xfrm>
        </p:spPr>
        <p:txBody>
          <a:bodyPr anchor="b">
            <a:normAutofit/>
          </a:bodyPr>
          <a:lstStyle/>
          <a:p>
            <a:r>
              <a:rPr lang="de-DE" sz="3600" dirty="0"/>
              <a:t>Isolation </a:t>
            </a:r>
            <a:r>
              <a:rPr lang="de-DE" sz="3600" dirty="0" err="1"/>
              <a:t>of</a:t>
            </a:r>
            <a:r>
              <a:rPr lang="de-DE" sz="3600" dirty="0"/>
              <a:t> </a:t>
            </a:r>
            <a:r>
              <a:rPr lang="de-DE" sz="3600" dirty="0" err="1"/>
              <a:t>data</a:t>
            </a:r>
            <a:r>
              <a:rPr lang="de-DE" sz="3600" dirty="0"/>
              <a:t> </a:t>
            </a:r>
            <a:r>
              <a:rPr lang="de-DE" sz="3600" dirty="0" err="1"/>
              <a:t>assets</a:t>
            </a:r>
            <a:endParaRPr lang="de-DE" sz="36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FBCB5A-C038-3F43-B34F-AF708E55D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55327"/>
            <a:ext cx="4571999" cy="3776975"/>
          </a:xfrm>
        </p:spPr>
        <p:txBody>
          <a:bodyPr>
            <a:normAutofit/>
          </a:bodyPr>
          <a:lstStyle/>
          <a:p>
            <a:r>
              <a:rPr lang="de-DE" sz="1800" dirty="0" err="1"/>
              <a:t>Many</a:t>
            </a:r>
            <a:r>
              <a:rPr lang="de-DE" sz="1800" dirty="0"/>
              <a:t> </a:t>
            </a:r>
            <a:r>
              <a:rPr lang="de-DE" sz="1800" dirty="0" err="1"/>
              <a:t>public</a:t>
            </a:r>
            <a:r>
              <a:rPr lang="de-DE" sz="1800" dirty="0"/>
              <a:t> </a:t>
            </a:r>
            <a:r>
              <a:rPr lang="de-DE" sz="1800" dirty="0" err="1"/>
              <a:t>data</a:t>
            </a:r>
            <a:r>
              <a:rPr lang="de-DE" sz="1800" dirty="0"/>
              <a:t> </a:t>
            </a:r>
            <a:r>
              <a:rPr lang="de-DE" sz="1800" dirty="0" err="1"/>
              <a:t>assets</a:t>
            </a:r>
            <a:r>
              <a:rPr lang="de-DE" sz="1800" dirty="0"/>
              <a:t> </a:t>
            </a:r>
            <a:r>
              <a:rPr lang="de-DE" sz="1800" dirty="0" err="1"/>
              <a:t>are</a:t>
            </a:r>
            <a:r>
              <a:rPr lang="de-DE" sz="1800" dirty="0"/>
              <a:t> </a:t>
            </a:r>
            <a:r>
              <a:rPr lang="de-DE" sz="1800" dirty="0" err="1"/>
              <a:t>isolated</a:t>
            </a: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r>
              <a:rPr lang="de-DE" sz="1800" dirty="0"/>
              <a:t>Integration </a:t>
            </a:r>
            <a:r>
              <a:rPr lang="de-DE" sz="1800" dirty="0" err="1"/>
              <a:t>of</a:t>
            </a:r>
            <a:r>
              <a:rPr lang="de-DE" sz="1800" dirty="0"/>
              <a:t> such </a:t>
            </a:r>
            <a:r>
              <a:rPr lang="de-DE" sz="1800" dirty="0" err="1"/>
              <a:t>public</a:t>
            </a:r>
            <a:r>
              <a:rPr lang="de-DE" sz="1800" dirty="0"/>
              <a:t> </a:t>
            </a:r>
            <a:r>
              <a:rPr lang="de-DE" sz="1800" dirty="0" err="1"/>
              <a:t>data</a:t>
            </a:r>
            <a:r>
              <a:rPr lang="de-DE" sz="1800" dirty="0"/>
              <a:t> </a:t>
            </a:r>
            <a:r>
              <a:rPr lang="de-DE" sz="1800" dirty="0" err="1"/>
              <a:t>is</a:t>
            </a:r>
            <a:r>
              <a:rPr lang="de-DE" sz="1800" dirty="0"/>
              <a:t> not easy, </a:t>
            </a:r>
            <a:r>
              <a:rPr lang="de-DE" sz="1800" dirty="0" err="1"/>
              <a:t>even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todays</a:t>
            </a:r>
            <a:r>
              <a:rPr lang="de-DE" sz="1800" dirty="0"/>
              <a:t> modern </a:t>
            </a:r>
            <a:r>
              <a:rPr lang="de-DE" sz="1800" dirty="0" err="1"/>
              <a:t>data</a:t>
            </a:r>
            <a:r>
              <a:rPr lang="de-DE" sz="1800" dirty="0"/>
              <a:t> </a:t>
            </a:r>
            <a:r>
              <a:rPr lang="de-DE" sz="1800" dirty="0" err="1"/>
              <a:t>platforms</a:t>
            </a:r>
            <a:r>
              <a:rPr lang="de-DE" sz="1800" dirty="0"/>
              <a:t>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cloud</a:t>
            </a:r>
            <a:r>
              <a:rPr lang="de-DE" sz="1800" dirty="0"/>
              <a:t> </a:t>
            </a:r>
            <a:r>
              <a:rPr lang="de-DE" sz="1800" dirty="0" err="1"/>
              <a:t>bases</a:t>
            </a:r>
            <a:r>
              <a:rPr lang="de-DE" sz="1800" dirty="0"/>
              <a:t> </a:t>
            </a:r>
            <a:r>
              <a:rPr lang="de-DE" sz="1800" dirty="0" err="1"/>
              <a:t>solutions</a:t>
            </a:r>
            <a:r>
              <a:rPr lang="de-DE" sz="1800" dirty="0"/>
              <a:t>.</a:t>
            </a:r>
          </a:p>
          <a:p>
            <a:endParaRPr lang="de-DE" sz="1800" dirty="0"/>
          </a:p>
          <a:p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dirty="0" err="1"/>
              <a:t>important</a:t>
            </a:r>
            <a:r>
              <a:rPr lang="de-DE" sz="1800" dirty="0"/>
              <a:t> </a:t>
            </a:r>
            <a:r>
              <a:rPr lang="de-DE" sz="1800" dirty="0" err="1"/>
              <a:t>goal</a:t>
            </a:r>
            <a:r>
              <a:rPr lang="de-DE" sz="1800" dirty="0"/>
              <a:t> </a:t>
            </a:r>
            <a:r>
              <a:rPr lang="de-DE" sz="1800" dirty="0" err="1"/>
              <a:t>is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overcome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barriers</a:t>
            </a:r>
            <a:r>
              <a:rPr lang="de-DE" sz="1800" dirty="0"/>
              <a:t> </a:t>
            </a:r>
            <a:r>
              <a:rPr lang="de-DE" sz="1800" dirty="0" err="1"/>
              <a:t>between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application</a:t>
            </a:r>
            <a:r>
              <a:rPr lang="de-DE" sz="1800" dirty="0"/>
              <a:t> </a:t>
            </a:r>
            <a:r>
              <a:rPr lang="de-DE" sz="1800" dirty="0" err="1"/>
              <a:t>domains</a:t>
            </a:r>
            <a:r>
              <a:rPr lang="de-DE" sz="1800" dirty="0"/>
              <a:t>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4CF3990-7C1B-1945-BA69-372D55EE1C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51" b="-4"/>
          <a:stretch/>
        </p:blipFill>
        <p:spPr>
          <a:xfrm>
            <a:off x="5601630" y="162935"/>
            <a:ext cx="6372748" cy="653212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089CB41-F399-4AEB-980C-5BFB1049C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FC967B-3DD6-463D-9DB9-6E4419AE0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96768" y="3817404"/>
            <a:ext cx="54864" cy="45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22473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66DF45-C02A-CC4A-8984-3C52663ED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541"/>
            <a:ext cx="12191999" cy="1325563"/>
          </a:xfrm>
        </p:spPr>
        <p:txBody>
          <a:bodyPr/>
          <a:lstStyle/>
          <a:p>
            <a:pPr algn="ctr"/>
            <a:r>
              <a:rPr lang="de-DE" dirty="0"/>
              <a:t>Files  + Data Streams + </a:t>
            </a:r>
            <a:r>
              <a:rPr lang="de-DE" dirty="0" err="1"/>
              <a:t>Shared</a:t>
            </a:r>
            <a:r>
              <a:rPr lang="de-DE" dirty="0"/>
              <a:t> Assets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AFFC71A-72FB-F24E-8B52-EDCEC4B87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0" y="1260246"/>
            <a:ext cx="6607628" cy="3951228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DF4739D7-CE1F-2440-A73C-3CFF0E28A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742" y="3479000"/>
            <a:ext cx="2643414" cy="3290781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38754E4-67A3-1341-B57E-3E2F8DDBE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2761" y="1909309"/>
            <a:ext cx="4203714" cy="4762249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2171915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CFA32A-C73F-6D48-B619-75F178291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2732" y="365125"/>
            <a:ext cx="4862176" cy="1325563"/>
          </a:xfrm>
        </p:spPr>
        <p:txBody>
          <a:bodyPr/>
          <a:lstStyle/>
          <a:p>
            <a:r>
              <a:rPr lang="de-DE" dirty="0"/>
              <a:t>Technical Integration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02B6B0-527E-7C47-8F12-9D9FEA1D6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2732" y="1850339"/>
            <a:ext cx="4862176" cy="4351338"/>
          </a:xfrm>
        </p:spPr>
        <p:txBody>
          <a:bodyPr/>
          <a:lstStyle/>
          <a:p>
            <a:endParaRPr lang="de-DE" dirty="0"/>
          </a:p>
          <a:p>
            <a:r>
              <a:rPr lang="de-DE" dirty="0" err="1"/>
              <a:t>configure</a:t>
            </a:r>
            <a:r>
              <a:rPr lang="de-DE" dirty="0"/>
              <a:t> </a:t>
            </a:r>
            <a:r>
              <a:rPr lang="de-DE" dirty="0" err="1"/>
              <a:t>access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remote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assets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via ENV variables</a:t>
            </a:r>
            <a:br>
              <a:rPr lang="de-DE" dirty="0"/>
            </a:br>
            <a:endParaRPr lang="de-DE" dirty="0"/>
          </a:p>
          <a:p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integrations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read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SPARQL </a:t>
            </a:r>
            <a:r>
              <a:rPr lang="de-DE" dirty="0" err="1"/>
              <a:t>endpoints</a:t>
            </a:r>
            <a:r>
              <a:rPr lang="de-DE" dirty="0"/>
              <a:t>, REST APIs,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even</a:t>
            </a:r>
            <a:r>
              <a:rPr lang="de-DE" dirty="0"/>
              <a:t> Apache Kafka </a:t>
            </a:r>
            <a:r>
              <a:rPr lang="de-DE" dirty="0" err="1"/>
              <a:t>topics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186C2F8-8358-4644-B205-4BC7F777C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908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16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4A74075-29A6-E24A-8D61-D1C4C5FA85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CLI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C7F4C284-0F85-394A-9D80-EFD10681D2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8684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8435803F-A1E8-8549-B5CD-A6C58895B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985" y="0"/>
            <a:ext cx="97901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95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692920F-88A3-FE4A-A59F-E5599F496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de-DE" sz="4000" dirty="0" err="1">
                <a:solidFill>
                  <a:srgbClr val="FFFFFF"/>
                </a:solidFill>
              </a:rPr>
              <a:t>What</a:t>
            </a:r>
            <a:r>
              <a:rPr lang="de-DE" sz="4000" dirty="0">
                <a:solidFill>
                  <a:srgbClr val="FFFFFF"/>
                </a:solidFill>
              </a:rPr>
              <a:t> </a:t>
            </a:r>
            <a:r>
              <a:rPr lang="de-DE" sz="4000" dirty="0" err="1">
                <a:solidFill>
                  <a:srgbClr val="FFFFFF"/>
                </a:solidFill>
              </a:rPr>
              <a:t>are</a:t>
            </a:r>
            <a:r>
              <a:rPr lang="de-DE" sz="4000" dirty="0">
                <a:solidFill>
                  <a:srgbClr val="FFFFFF"/>
                </a:solidFill>
              </a:rPr>
              <a:t> </a:t>
            </a:r>
            <a:r>
              <a:rPr lang="de-DE" sz="4000" dirty="0" err="1">
                <a:solidFill>
                  <a:srgbClr val="FFFFFF"/>
                </a:solidFill>
              </a:rPr>
              <a:t>our</a:t>
            </a:r>
            <a:r>
              <a:rPr lang="de-DE" sz="4000" dirty="0">
                <a:solidFill>
                  <a:srgbClr val="FFFFFF"/>
                </a:solidFill>
              </a:rPr>
              <a:t> </a:t>
            </a:r>
            <a:r>
              <a:rPr lang="de-DE" sz="4000" dirty="0" err="1">
                <a:solidFill>
                  <a:srgbClr val="FFFFFF"/>
                </a:solidFill>
              </a:rPr>
              <a:t>goals</a:t>
            </a:r>
            <a:r>
              <a:rPr lang="de-DE" sz="4000" dirty="0">
                <a:solidFill>
                  <a:srgbClr val="FFFFFF"/>
                </a:solidFill>
              </a:rPr>
              <a:t>?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9F469AB5-7F13-CDCE-647F-5AC4D7763C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0175677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2882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9D9F2ED-5DB3-8E46-89B0-357F87304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695" y="499054"/>
            <a:ext cx="9251697" cy="6344820"/>
          </a:xfrm>
          <a:prstGeom prst="rect">
            <a:avLst/>
          </a:prstGeom>
        </p:spPr>
      </p:pic>
      <p:pic>
        <p:nvPicPr>
          <p:cNvPr id="1026" name="Picture 2" descr="temp_logo">
            <a:extLst>
              <a:ext uri="{FF2B5EF4-FFF2-40B4-BE49-F238E27FC236}">
                <a16:creationId xmlns:a16="http://schemas.microsoft.com/office/drawing/2014/main" id="{C0729D38-89BD-7045-91CF-5F79D86F6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26"/>
            <a:ext cx="4876800" cy="140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234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CC2D60-5642-1947-A6F6-54D606335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Core </a:t>
            </a:r>
            <a:r>
              <a:rPr lang="de-DE" dirty="0" err="1"/>
              <a:t>Concepts</a:t>
            </a:r>
            <a:r>
              <a:rPr lang="de-DE" dirty="0"/>
              <a:t>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E153A76-69DA-7844-98B9-F2B17B035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assets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organized</a:t>
            </a:r>
            <a:r>
              <a:rPr lang="de-DE" dirty="0"/>
              <a:t> in </a:t>
            </a:r>
            <a:r>
              <a:rPr lang="de-DE" dirty="0" err="1"/>
              <a:t>layers</a:t>
            </a:r>
            <a:r>
              <a:rPr lang="de-DE" dirty="0"/>
              <a:t>, like in a </a:t>
            </a:r>
            <a:r>
              <a:rPr lang="de-DE" dirty="0" err="1"/>
              <a:t>map</a:t>
            </a:r>
            <a:r>
              <a:rPr lang="de-DE" dirty="0"/>
              <a:t>.</a:t>
            </a:r>
          </a:p>
          <a:p>
            <a:r>
              <a:rPr lang="de-DE" dirty="0"/>
              <a:t>Individual </a:t>
            </a:r>
            <a:r>
              <a:rPr lang="de-DE" dirty="0" err="1"/>
              <a:t>aspects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combined</a:t>
            </a:r>
            <a:r>
              <a:rPr lang="de-DE" dirty="0"/>
              <a:t> in a </a:t>
            </a:r>
            <a:r>
              <a:rPr lang="de-DE" dirty="0" err="1"/>
              <a:t>layer</a:t>
            </a:r>
            <a:r>
              <a:rPr lang="de-DE" dirty="0"/>
              <a:t>. </a:t>
            </a:r>
          </a:p>
          <a:p>
            <a:r>
              <a:rPr lang="de-DE" dirty="0" err="1"/>
              <a:t>Layers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stackable</a:t>
            </a:r>
            <a:r>
              <a:rPr lang="de-DE" dirty="0"/>
              <a:t>,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layer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meaning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.</a:t>
            </a:r>
            <a:br>
              <a:rPr lang="de-DE" dirty="0"/>
            </a:br>
            <a:endParaRPr lang="de-DE" dirty="0"/>
          </a:p>
          <a:p>
            <a:r>
              <a:rPr lang="de-DE" dirty="0" err="1"/>
              <a:t>Relevance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layers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.</a:t>
            </a:r>
            <a:br>
              <a:rPr lang="de-DE" dirty="0"/>
            </a:br>
            <a:endParaRPr lang="de-DE" dirty="0"/>
          </a:p>
          <a:p>
            <a:r>
              <a:rPr lang="de-DE" dirty="0" err="1"/>
              <a:t>Each</a:t>
            </a:r>
            <a:r>
              <a:rPr lang="de-DE" dirty="0"/>
              <a:t> individual </a:t>
            </a:r>
            <a:r>
              <a:rPr lang="de-DE" dirty="0" err="1"/>
              <a:t>impact</a:t>
            </a:r>
            <a:r>
              <a:rPr lang="de-DE" dirty="0"/>
              <a:t> </a:t>
            </a:r>
            <a:r>
              <a:rPr lang="de-DE" dirty="0" err="1"/>
              <a:t>profile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.</a:t>
            </a:r>
          </a:p>
          <a:p>
            <a:r>
              <a:rPr lang="de-DE" dirty="0" err="1"/>
              <a:t>GeoQB</a:t>
            </a:r>
            <a:r>
              <a:rPr lang="de-DE" dirty="0"/>
              <a:t> </a:t>
            </a:r>
            <a:r>
              <a:rPr lang="de-DE" dirty="0" err="1"/>
              <a:t>allows</a:t>
            </a:r>
            <a:r>
              <a:rPr lang="de-DE" dirty="0"/>
              <a:t> </a:t>
            </a:r>
            <a:r>
              <a:rPr lang="de-DE" dirty="0" err="1"/>
              <a:t>personalization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contextualization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.</a:t>
            </a:r>
          </a:p>
          <a:p>
            <a:r>
              <a:rPr lang="de-DE" dirty="0"/>
              <a:t>This </a:t>
            </a:r>
            <a:r>
              <a:rPr lang="de-DE" dirty="0" err="1"/>
              <a:t>leads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customized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personalized</a:t>
            </a:r>
            <a:r>
              <a:rPr lang="de-DE" dirty="0"/>
              <a:t> </a:t>
            </a:r>
            <a:r>
              <a:rPr lang="de-DE" dirty="0" err="1"/>
              <a:t>maps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49219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C7A6E-8E9A-EE4B-830B-0F3CAA4FF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Contextualization</a:t>
            </a:r>
            <a:r>
              <a:rPr lang="de-DE" dirty="0"/>
              <a:t> 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DB0494-BCFB-604E-94D0-F25289CCAF9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Geo-Data:</a:t>
            </a:r>
            <a:br>
              <a:rPr lang="de-DE" dirty="0"/>
            </a:br>
            <a:endParaRPr lang="de-DE" dirty="0"/>
          </a:p>
          <a:p>
            <a:pPr lvl="1"/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typically</a:t>
            </a:r>
            <a:r>
              <a:rPr lang="de-DE" dirty="0"/>
              <a:t> </a:t>
            </a:r>
            <a:r>
              <a:rPr lang="de-DE" dirty="0" err="1"/>
              <a:t>provided</a:t>
            </a:r>
            <a:r>
              <a:rPr lang="de-DE" dirty="0"/>
              <a:t> </a:t>
            </a:r>
            <a:r>
              <a:rPr lang="de-DE" dirty="0" err="1"/>
              <a:t>with</a:t>
            </a:r>
            <a:br>
              <a:rPr lang="de-DE" dirty="0"/>
            </a:br>
            <a:r>
              <a:rPr lang="de-DE" dirty="0" err="1"/>
              <a:t>lat</a:t>
            </a:r>
            <a:r>
              <a:rPr lang="de-DE" dirty="0"/>
              <a:t>, </a:t>
            </a:r>
            <a:r>
              <a:rPr lang="de-DE" dirty="0" err="1"/>
              <a:t>lon</a:t>
            </a:r>
            <a:r>
              <a:rPr lang="de-DE" dirty="0"/>
              <a:t> </a:t>
            </a:r>
            <a:r>
              <a:rPr lang="de-DE" dirty="0" err="1"/>
              <a:t>coordinates</a:t>
            </a:r>
            <a:r>
              <a:rPr lang="de-DE" dirty="0"/>
              <a:t> (WGS 84)</a:t>
            </a:r>
            <a:br>
              <a:rPr lang="de-DE" dirty="0"/>
            </a:br>
            <a:endParaRPr lang="de-DE" dirty="0"/>
          </a:p>
          <a:p>
            <a:pPr lvl="1"/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 geo-</a:t>
            </a:r>
            <a:r>
              <a:rPr lang="de-DE" dirty="0" err="1"/>
              <a:t>indexing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merge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multiple </a:t>
            </a:r>
            <a:r>
              <a:rPr lang="de-DE" dirty="0" err="1"/>
              <a:t>domains</a:t>
            </a:r>
            <a:r>
              <a:rPr lang="de-DE" dirty="0"/>
              <a:t> on </a:t>
            </a:r>
            <a:r>
              <a:rPr lang="de-DE" dirty="0" err="1"/>
              <a:t>custom</a:t>
            </a:r>
            <a:r>
              <a:rPr lang="de-DE" dirty="0"/>
              <a:t> </a:t>
            </a:r>
            <a:r>
              <a:rPr lang="de-DE" dirty="0" err="1"/>
              <a:t>resolutions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997C002-04FD-A948-A889-70F6FA50537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/>
              <a:t>Time Domain</a:t>
            </a:r>
            <a:br>
              <a:rPr lang="de-DE" dirty="0"/>
            </a:br>
            <a:endParaRPr lang="de-DE" dirty="0"/>
          </a:p>
          <a:p>
            <a:pPr lvl="1"/>
            <a:r>
              <a:rPr lang="de-DE" dirty="0"/>
              <a:t>time </a:t>
            </a:r>
            <a:r>
              <a:rPr lang="de-DE" dirty="0" err="1"/>
              <a:t>dependent</a:t>
            </a:r>
            <a:r>
              <a:rPr lang="de-DE" dirty="0"/>
              <a:t> </a:t>
            </a:r>
            <a:r>
              <a:rPr lang="de-DE" dirty="0" err="1"/>
              <a:t>observations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have</a:t>
            </a:r>
            <a:r>
              <a:rPr lang="de-DE" dirty="0"/>
              <a:t> time </a:t>
            </a:r>
            <a:r>
              <a:rPr lang="de-DE" dirty="0" err="1"/>
              <a:t>stamps</a:t>
            </a:r>
            <a:br>
              <a:rPr lang="de-DE" dirty="0"/>
            </a:br>
            <a:endParaRPr lang="de-DE" dirty="0"/>
          </a:p>
          <a:p>
            <a:pPr lvl="1"/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observations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managed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episodes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time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indexing</a:t>
            </a:r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99373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8B3428D-3C65-E14C-AC87-E59FFC9625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GeoQB</a:t>
            </a:r>
            <a:r>
              <a:rPr lang="de-DE" dirty="0"/>
              <a:t> </a:t>
            </a:r>
            <a:r>
              <a:rPr lang="de-DE" dirty="0" err="1"/>
              <a:t>Layers</a:t>
            </a:r>
            <a:endParaRPr lang="de-DE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590ED28C-8D0A-CF4A-A9B1-668DAC0AB7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layers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mappings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8088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7B8A9-1AD5-404D-A403-EC26084F6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GeoQB</a:t>
            </a:r>
            <a:r>
              <a:rPr lang="de-DE" dirty="0"/>
              <a:t> Layer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C85BEF-A554-424E-BF90-DC9F1CBCB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7949"/>
            <a:ext cx="10515600" cy="4351338"/>
          </a:xfrm>
        </p:spPr>
        <p:txBody>
          <a:bodyPr/>
          <a:lstStyle/>
          <a:p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a SPARQL </a:t>
            </a:r>
            <a:r>
              <a:rPr lang="de-DE" dirty="0" err="1"/>
              <a:t>query</a:t>
            </a:r>
            <a:r>
              <a:rPr lang="de-DE" dirty="0"/>
              <a:t>.</a:t>
            </a:r>
          </a:p>
          <a:p>
            <a:r>
              <a:rPr lang="de-DE" dirty="0" err="1"/>
              <a:t>Buffered</a:t>
            </a:r>
            <a:r>
              <a:rPr lang="de-DE" dirty="0"/>
              <a:t> in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workspace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 </a:t>
            </a:r>
            <a:r>
              <a:rPr lang="de-DE" dirty="0" err="1">
                <a:sym typeface="Wingdings" pitchFamily="2" charset="2"/>
              </a:rPr>
              <a:t>ingested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into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graph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data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model</a:t>
            </a:r>
            <a:r>
              <a:rPr lang="de-DE" dirty="0">
                <a:sym typeface="Wingdings" pitchFamily="2" charset="2"/>
              </a:rPr>
              <a:t>.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B479879-E96D-D848-954B-6AC8B1705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5072"/>
            <a:ext cx="12192000" cy="382284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D0EFDDE-2C87-2A4C-B6DF-951FFB5CC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5883" y="3558818"/>
            <a:ext cx="4648061" cy="275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62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1094B67-D19A-2840-963E-705C69769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5653454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C0A3A9C-65B5-F945-A16F-1B12C4A2E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02" y="0"/>
            <a:ext cx="5653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62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386</Words>
  <Application>Microsoft Macintosh PowerPoint</Application>
  <PresentationFormat>Breitbild</PresentationFormat>
  <Paragraphs>56</Paragraphs>
  <Slides>23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</vt:lpstr>
      <vt:lpstr>PowerPoint-Präsentation</vt:lpstr>
      <vt:lpstr>Isolation of data assets</vt:lpstr>
      <vt:lpstr>What are our goals?</vt:lpstr>
      <vt:lpstr>PowerPoint-Präsentation</vt:lpstr>
      <vt:lpstr>Core Concepts:</vt:lpstr>
      <vt:lpstr>Contextualization </vt:lpstr>
      <vt:lpstr>GeoQB Layers</vt:lpstr>
      <vt:lpstr>GeoQB Layer </vt:lpstr>
      <vt:lpstr>PowerPoint-Präsentation</vt:lpstr>
      <vt:lpstr>Layer Analysis</vt:lpstr>
      <vt:lpstr>All layers … the backbone of the data model</vt:lpstr>
      <vt:lpstr>Positive </vt:lpstr>
      <vt:lpstr>PowerPoint-Präsentation</vt:lpstr>
      <vt:lpstr>PowerPoint-Präsentation</vt:lpstr>
      <vt:lpstr>GeoQB Assets</vt:lpstr>
      <vt:lpstr>PowerPoint-Präsentation</vt:lpstr>
      <vt:lpstr>PowerPoint-Präsentation</vt:lpstr>
      <vt:lpstr>Data Blending …</vt:lpstr>
      <vt:lpstr>GeoQB Workspace</vt:lpstr>
      <vt:lpstr>Files  + Data Streams + Shared Assets</vt:lpstr>
      <vt:lpstr>Technical Integration</vt:lpstr>
      <vt:lpstr>Using the CLI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Mirko Kämpf</dc:creator>
  <cp:lastModifiedBy>Mirko Kämpf</cp:lastModifiedBy>
  <cp:revision>2</cp:revision>
  <dcterms:created xsi:type="dcterms:W3CDTF">2022-04-10T07:13:45Z</dcterms:created>
  <dcterms:modified xsi:type="dcterms:W3CDTF">2022-04-18T11:53:40Z</dcterms:modified>
</cp:coreProperties>
</file>

<file path=docProps/thumbnail.jpeg>
</file>